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18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435056"/>
              </p:ext>
            </p:extLst>
          </p:nvPr>
        </p:nvGraphicFramePr>
        <p:xfrm>
          <a:off x="696290" y="1277379"/>
          <a:ext cx="11092939" cy="95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193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52548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311331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172319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دواسة القدم للبدا في خياطة القماش والتحكم بسرعة ماكينة الخياطة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يقوم بالضغط على الدواسة (القدم )والتحكم بسرعة الماكينة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5723" y="2330975"/>
            <a:ext cx="841487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اختار الصورة المناسبة لدواسة القدم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406587" y="4803197"/>
            <a:ext cx="1464817" cy="83261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7607202" y="4507264"/>
            <a:ext cx="1149069" cy="1073357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2" name="صورة 31">
            <a:extLst>
              <a:ext uri="{FF2B5EF4-FFF2-40B4-BE49-F238E27FC236}">
                <a16:creationId xmlns:a16="http://schemas.microsoft.com/office/drawing/2014/main" id="{F4A99110-0F9B-2629-CAEF-E976563D9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290" y="3573276"/>
            <a:ext cx="2171700" cy="2105025"/>
          </a:xfrm>
          <a:prstGeom prst="rect">
            <a:avLst/>
          </a:prstGeom>
        </p:spPr>
      </p:pic>
      <p:pic>
        <p:nvPicPr>
          <p:cNvPr id="36" name="صورة 35">
            <a:extLst>
              <a:ext uri="{FF2B5EF4-FFF2-40B4-BE49-F238E27FC236}">
                <a16:creationId xmlns:a16="http://schemas.microsoft.com/office/drawing/2014/main" id="{546E2EE4-8AB2-8426-1913-D1ACF2ECB01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5259" y="3172708"/>
            <a:ext cx="2024529" cy="2847091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7869115" y="4803197"/>
            <a:ext cx="677008" cy="384265"/>
          </a:xfrm>
          <a:prstGeom prst="right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58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21</cp:revision>
  <dcterms:created xsi:type="dcterms:W3CDTF">2024-07-04T06:51:15Z</dcterms:created>
  <dcterms:modified xsi:type="dcterms:W3CDTF">2024-10-16T04:37:40Z</dcterms:modified>
</cp:coreProperties>
</file>